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9BDADD-F86E-8E96-EF2D-5361653981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54695D6-9382-E21F-2E62-E9E7537B82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D29F91-2C79-24A5-A636-80A089554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9364-3B21-4177-901A-C5ACD7CD9140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1D0168-27CB-8450-5D34-89C20777B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071F98-1EE4-0E79-6248-AAD833ABD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5A0E-03AB-463B-820A-78B703D58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033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CB74FB-C3F6-7A74-7398-1F0B14B3F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253AA58-8D2F-A7BE-D2C5-04B4967507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844EFE-62E9-8652-FDFF-8D3C657EF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9364-3B21-4177-901A-C5ACD7CD9140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3493AA-C1C5-8DFA-CEE3-F97B42539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D267CF-5C8F-E9ED-E3A8-57132805A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5A0E-03AB-463B-820A-78B703D58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6927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7384D92-55B8-1A8F-7A77-98D41975B2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82DD43F-110C-7229-4B0F-FD4E5B2D4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0EAD1D-0B7D-DF9F-0EDF-03DC3A157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9364-3B21-4177-901A-C5ACD7CD9140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38B57E-48CD-423C-EEE5-955FF977E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5C262C-20D5-6F29-4E14-572D0EC6A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5A0E-03AB-463B-820A-78B703D58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763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FE57C5-3663-558B-D534-F973EADE4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96BC93-4E56-09B7-6204-D5548ADA1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D308C4-5620-96EA-FAA8-176DE382B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9364-3B21-4177-901A-C5ACD7CD9140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9BCAE5-AE91-F798-0502-E6EE5CA87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F69C01-9824-53BC-C754-7CD3CE472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5A0E-03AB-463B-820A-78B703D58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9656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575714-6342-4A0F-F583-6DFDA8023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C37B2F9-DA41-6917-6699-380936A3C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AFF9CB-124D-6101-093D-B6A156E1B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9364-3B21-4177-901A-C5ACD7CD9140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152168-C911-5456-619F-68E9FDC7D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992159-937D-5CAA-912E-01133DA59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5A0E-03AB-463B-820A-78B703D58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7053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092F7F-8360-28AD-A099-44F5C50AD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48CB98-F7E3-099D-EC4F-92E896AE6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552ABF1-BB55-8C9E-FA13-B8C25BFF86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EF17B91-7D1D-C60E-E191-9377BB1F9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9364-3B21-4177-901A-C5ACD7CD9140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2E4FB3B-6CE1-11E8-670F-C7C59C364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BBFA282-2206-78B2-E0E7-2EF0048FF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5A0E-03AB-463B-820A-78B703D58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614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4862EB-7CE3-C46A-C2A0-92C197CC7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FBD3E9E-2E9C-301A-1E1C-C03B5BB02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211EDC2-B03C-68A1-0AC2-D9E18A4161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3A6F10B-6F39-E1C4-C8BC-086453FD93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B6A6CB8-6A10-1C68-EF78-7B16B391AE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B3D5D38-36E2-B4AE-A355-B6A5FB6A1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9364-3B21-4177-901A-C5ACD7CD9140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48CF7D9-BC48-1356-0AF3-2201EA132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2FBBB4D-7B63-D8A7-0FC3-C3046964D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5A0E-03AB-463B-820A-78B703D58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3312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4722E3-CDC5-F9A3-5902-90A6ED270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9C79103-B412-E61F-1558-4973EDBCC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9364-3B21-4177-901A-C5ACD7CD9140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717FF56-4FB6-84B4-6663-1B7346AF0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C132687-A3A3-F0F0-D5E2-1814B97AA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5A0E-03AB-463B-820A-78B703D58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62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69F45C3-84A8-651B-B9FF-3F9C84FAB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9364-3B21-4177-901A-C5ACD7CD9140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BA55320-31F4-24C5-CF85-DB2C47587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A845595-C25B-0F82-FEAD-7B03CC062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5A0E-03AB-463B-820A-78B703D58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764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5B70E6-72E6-B7D1-8CC4-549A5D629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C1150F-A831-5E4C-125D-5B3C594D0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EC2D0AB-5286-FA30-9A57-BFE5BAD525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DB1F435-E194-6C41-A0A3-6FCCDD008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9364-3B21-4177-901A-C5ACD7CD9140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0F084BF-8029-C964-0D11-4C2431BC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F11DB83-D68F-F5D0-7B18-92AB56330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5A0E-03AB-463B-820A-78B703D58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640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DC9A5A-2897-96DD-029C-FFC5EC4DE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3861811-09F8-9F8D-D85C-233A3CF47E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0888EEF-E237-0387-756F-EF57F94AB2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288C748-37CA-0959-8808-8CFB54441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9364-3B21-4177-901A-C5ACD7CD9140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9AA65F6-7A14-0B8E-9878-3EA59A6E2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E46F47-5B69-FA12-49F6-F50CE6E69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5A0E-03AB-463B-820A-78B703D58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219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91690B1-49B6-B9B6-64A5-D23D35F43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124FABA-0AF8-1CDA-5903-6103CBBD7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A56AB0-7718-C105-39F5-BA1DC7CF3E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39364-3B21-4177-901A-C5ACD7CD9140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77D88B-2603-3374-615A-2113B63837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CCBAE8-971D-D553-45CC-24B91A8F7F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75A0E-03AB-463B-820A-78B703D58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271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B783C1D1-B512-D862-9FE1-33FC5BA5D6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26424607-627C-6A89-87F6-BC60C72CD9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3596" y="1041400"/>
            <a:ext cx="9144000" cy="2387600"/>
          </a:xfrm>
        </p:spPr>
        <p:txBody>
          <a:bodyPr/>
          <a:lstStyle/>
          <a:p>
            <a:r>
              <a:rPr lang="fr-FR" dirty="0"/>
              <a:t>Titre de votre présentation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4D65A4D-DCC7-7577-B7E7-0D1CDAFCB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3596" y="3487738"/>
            <a:ext cx="9144000" cy="1655762"/>
          </a:xfrm>
        </p:spPr>
        <p:txBody>
          <a:bodyPr/>
          <a:lstStyle/>
          <a:p>
            <a:r>
              <a:rPr lang="fr-FR" dirty="0"/>
              <a:t>Auteurs</a:t>
            </a:r>
          </a:p>
        </p:txBody>
      </p:sp>
    </p:spTree>
    <p:extLst>
      <p:ext uri="{BB962C8B-B14F-4D97-AF65-F5344CB8AC3E}">
        <p14:creationId xmlns:p14="http://schemas.microsoft.com/office/powerpoint/2010/main" val="1217509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424607-627C-6A89-87F6-BC60C72CD9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4D65A4D-DCC7-7577-B7E7-0D1CDAFCBB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783C1D1-B512-D862-9FE1-33FC5BA5D6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913" b="83634"/>
          <a:stretch/>
        </p:blipFill>
        <p:spPr>
          <a:xfrm>
            <a:off x="0" y="0"/>
            <a:ext cx="1595535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5701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Grand écran</PresentationFormat>
  <Paragraphs>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Titre de votre présentation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Ambre FERRANT</dc:creator>
  <cp:lastModifiedBy>Ambre FERRANT</cp:lastModifiedBy>
  <cp:revision>3</cp:revision>
  <dcterms:created xsi:type="dcterms:W3CDTF">2022-06-03T07:39:18Z</dcterms:created>
  <dcterms:modified xsi:type="dcterms:W3CDTF">2022-06-03T07:52:58Z</dcterms:modified>
</cp:coreProperties>
</file>